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charts/colors6.xml" ContentType="application/vnd.ms-office.chartcolor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Override PartName="/ppt/charts/style7.xml" ContentType="application/vnd.ms-office.chart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tiff" ContentType="image/tiff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299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54" autoAdjust="0"/>
    <p:restoredTop sz="86382"/>
  </p:normalViewPr>
  <p:slideViewPr>
    <p:cSldViewPr snapToGrid="0">
      <p:cViewPr varScale="1">
        <p:scale>
          <a:sx n="106" d="100"/>
          <a:sy n="106" d="100"/>
        </p:scale>
        <p:origin x="-4686" y="-90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VandenbrueleJ\Documents\Pertes%20de%20charge%20TOUT%2009-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file:///C:\Users\VandenbrueleJ\Documents\Pertes%20de%20charge%20TOUT%2009-2018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VandenbrueleJ\Documents\Pertes%20de%20charge%20TOUT%2009-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VandenbrueleJ\Documents\Pertes%20de%20charge%20TOUT%2009-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VandenbrueleJ\Documents\Pertes%20de%20charge%20TOUT%2009-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VandenbrueleJ\Documents\Pertes%20de%20charge%20TOUT%2009-2018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VandenbrueleJ\Documents\Pertes%20de%20charge%20TOUT%2009-2018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VandenbrueleJ\Document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19414918829629885"/>
          <c:y val="4.5826224180265142E-2"/>
          <c:w val="0.73138392851345435"/>
          <c:h val="0.72917537736582605"/>
        </c:manualLayout>
      </c:layout>
      <c:scatterChart>
        <c:scatterStyle val="smoothMarker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NW'!$A$64:$A$72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NW'!$B$64:$B$72</c:f>
              <c:numCache>
                <c:formatCode>0.00</c:formatCode>
                <c:ptCount val="9"/>
                <c:pt idx="0">
                  <c:v>7.6300000000000021E-2</c:v>
                </c:pt>
                <c:pt idx="1">
                  <c:v>0.10900000000000003</c:v>
                </c:pt>
                <c:pt idx="2">
                  <c:v>0.17440000000000005</c:v>
                </c:pt>
                <c:pt idx="3">
                  <c:v>0.20710000000000001</c:v>
                </c:pt>
                <c:pt idx="4">
                  <c:v>0.2616</c:v>
                </c:pt>
                <c:pt idx="5">
                  <c:v>0.32700000000000007</c:v>
                </c:pt>
                <c:pt idx="6">
                  <c:v>0.39240000000000014</c:v>
                </c:pt>
                <c:pt idx="7">
                  <c:v>0.51229999999999998</c:v>
                </c:pt>
                <c:pt idx="8">
                  <c:v>0.65400000000000014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1C48-4CF7-958A-505AD9FFE69B}"/>
            </c:ext>
          </c:extLst>
        </c:ser>
        <c:dLbls/>
        <c:axId val="180176384"/>
        <c:axId val="180177920"/>
      </c:scatterChart>
      <c:valAx>
        <c:axId val="180176384"/>
        <c:scaling>
          <c:orientation val="minMax"/>
          <c:max val="6000"/>
          <c:min val="200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0177920"/>
        <c:crosses val="autoZero"/>
        <c:crossBetween val="midCat"/>
        <c:majorUnit val="1000"/>
      </c:valAx>
      <c:valAx>
        <c:axId val="1801779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0176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093163830133807"/>
          <c:y val="0.1030773039675185"/>
          <c:w val="0.73456694549471002"/>
          <c:h val="0.65575679732379544"/>
        </c:manualLayout>
      </c:layout>
      <c:scatterChart>
        <c:scatterStyle val="smoothMarker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NW'!$C$64:$C$72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NW'!$D$64:$D$72</c:f>
              <c:numCache>
                <c:formatCode>General</c:formatCode>
                <c:ptCount val="9"/>
                <c:pt idx="0">
                  <c:v>7.0000000000000021E-2</c:v>
                </c:pt>
                <c:pt idx="1">
                  <c:v>0.1</c:v>
                </c:pt>
                <c:pt idx="2">
                  <c:v>0.16</c:v>
                </c:pt>
                <c:pt idx="3">
                  <c:v>0.19</c:v>
                </c:pt>
                <c:pt idx="4">
                  <c:v>0.24000000000000002</c:v>
                </c:pt>
                <c:pt idx="5">
                  <c:v>0.30000000000000004</c:v>
                </c:pt>
                <c:pt idx="6">
                  <c:v>0.36000000000000004</c:v>
                </c:pt>
                <c:pt idx="7">
                  <c:v>0.47000000000000003</c:v>
                </c:pt>
                <c:pt idx="8">
                  <c:v>0.60000000000000009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6433-4C5C-99D0-45189CF75076}"/>
            </c:ext>
          </c:extLst>
        </c:ser>
        <c:dLbls/>
        <c:axId val="180218112"/>
        <c:axId val="180436992"/>
      </c:scatterChart>
      <c:valAx>
        <c:axId val="180218112"/>
        <c:scaling>
          <c:orientation val="minMax"/>
          <c:max val="6000"/>
          <c:min val="200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0436992"/>
        <c:crosses val="autoZero"/>
        <c:crossBetween val="midCat"/>
        <c:majorUnit val="1000"/>
      </c:valAx>
      <c:valAx>
        <c:axId val="1804369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0218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19571071196212086"/>
          <c:y val="0.11988271291909296"/>
          <c:w val="0.7292234747081765"/>
          <c:h val="0.68659875478346077"/>
        </c:manualLayout>
      </c:layout>
      <c:scatterChart>
        <c:scatterStyle val="smoothMarker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NW'!$F$64:$F$72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NW'!$G$64:$G$72</c:f>
              <c:numCache>
                <c:formatCode>General</c:formatCode>
                <c:ptCount val="9"/>
                <c:pt idx="0">
                  <c:v>6.0000000000000005E-2</c:v>
                </c:pt>
                <c:pt idx="1">
                  <c:v>9.0000000000000011E-2</c:v>
                </c:pt>
                <c:pt idx="2">
                  <c:v>0.13</c:v>
                </c:pt>
                <c:pt idx="3">
                  <c:v>0.18000000000000002</c:v>
                </c:pt>
                <c:pt idx="4">
                  <c:v>0.23</c:v>
                </c:pt>
                <c:pt idx="5">
                  <c:v>0.29000000000000004</c:v>
                </c:pt>
                <c:pt idx="6">
                  <c:v>0.35000000000000003</c:v>
                </c:pt>
                <c:pt idx="7">
                  <c:v>0.42000000000000004</c:v>
                </c:pt>
                <c:pt idx="8">
                  <c:v>0.55000000000000004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0E8C-4309-91FD-EBD47D82C66A}"/>
            </c:ext>
          </c:extLst>
        </c:ser>
        <c:dLbls/>
        <c:axId val="180460544"/>
        <c:axId val="180462336"/>
      </c:scatterChart>
      <c:valAx>
        <c:axId val="180460544"/>
        <c:scaling>
          <c:orientation val="minMax"/>
          <c:max val="6000"/>
          <c:min val="200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0462336"/>
        <c:crosses val="autoZero"/>
        <c:crossBetween val="midCat"/>
        <c:majorUnit val="1000"/>
      </c:valAx>
      <c:valAx>
        <c:axId val="180462336"/>
        <c:scaling>
          <c:orientation val="minMax"/>
          <c:max val="0.70000000000000007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0460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18567639257294435"/>
          <c:y val="7.0552901482376182E-2"/>
          <c:w val="0.74005305039787805"/>
          <c:h val="0.70604536965848641"/>
        </c:manualLayout>
      </c:layout>
      <c:scatterChart>
        <c:scatterStyle val="smoothMarker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NW'!$I$64:$I$72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NW'!$J$64:$J$72</c:f>
              <c:numCache>
                <c:formatCode>General</c:formatCode>
                <c:ptCount val="9"/>
                <c:pt idx="0">
                  <c:v>4.0000000000000008E-2</c:v>
                </c:pt>
                <c:pt idx="1">
                  <c:v>4.0000000000000008E-2</c:v>
                </c:pt>
                <c:pt idx="2">
                  <c:v>6.0000000000000005E-2</c:v>
                </c:pt>
                <c:pt idx="3">
                  <c:v>9.0000000000000011E-2</c:v>
                </c:pt>
                <c:pt idx="4">
                  <c:v>0.1</c:v>
                </c:pt>
                <c:pt idx="5">
                  <c:v>0.15000000000000002</c:v>
                </c:pt>
                <c:pt idx="6">
                  <c:v>0.19</c:v>
                </c:pt>
                <c:pt idx="7">
                  <c:v>0.21000000000000002</c:v>
                </c:pt>
                <c:pt idx="8">
                  <c:v>0.28000000000000008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98B-420F-94D6-AD5FCC506423}"/>
            </c:ext>
          </c:extLst>
        </c:ser>
        <c:dLbls/>
        <c:axId val="186396032"/>
        <c:axId val="186410112"/>
      </c:scatterChart>
      <c:valAx>
        <c:axId val="186396032"/>
        <c:scaling>
          <c:orientation val="minMax"/>
          <c:max val="6000"/>
          <c:min val="200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6410112"/>
        <c:crosses val="autoZero"/>
        <c:crossBetween val="midCat"/>
        <c:majorUnit val="1000"/>
      </c:valAx>
      <c:valAx>
        <c:axId val="186410112"/>
        <c:scaling>
          <c:orientation val="minMax"/>
          <c:max val="0.70000000000000007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63960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18716577540106955"/>
          <c:y val="8.0371786306527374E-2"/>
          <c:w val="0.75595042722687067"/>
          <c:h val="0.64403902470115171"/>
        </c:manualLayout>
      </c:layout>
      <c:scatterChart>
        <c:scatterStyle val="smoothMarker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NW'!$K$64:$K$72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NW'!$L$64:$L$72</c:f>
              <c:numCache>
                <c:formatCode>General</c:formatCode>
                <c:ptCount val="9"/>
                <c:pt idx="0">
                  <c:v>4.0000000000000008E-2</c:v>
                </c:pt>
                <c:pt idx="1">
                  <c:v>6.0000000000000005E-2</c:v>
                </c:pt>
                <c:pt idx="2">
                  <c:v>0.12000000000000001</c:v>
                </c:pt>
                <c:pt idx="3">
                  <c:v>0.14000000000000001</c:v>
                </c:pt>
                <c:pt idx="4">
                  <c:v>0.22</c:v>
                </c:pt>
                <c:pt idx="5">
                  <c:v>0.24000000000000002</c:v>
                </c:pt>
                <c:pt idx="6">
                  <c:v>0.35000000000000003</c:v>
                </c:pt>
                <c:pt idx="7">
                  <c:v>0.42000000000000004</c:v>
                </c:pt>
                <c:pt idx="8">
                  <c:v>0.47000000000000003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220-460F-90BF-F6BCDED45648}"/>
            </c:ext>
          </c:extLst>
        </c:ser>
        <c:dLbls/>
        <c:axId val="186442112"/>
        <c:axId val="186443648"/>
      </c:scatterChart>
      <c:valAx>
        <c:axId val="186442112"/>
        <c:scaling>
          <c:orientation val="minMax"/>
          <c:max val="6000"/>
          <c:min val="200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6443648"/>
        <c:crosses val="autoZero"/>
        <c:crossBetween val="midCat"/>
        <c:majorUnit val="1000"/>
      </c:valAx>
      <c:valAx>
        <c:axId val="186443648"/>
        <c:scaling>
          <c:orientation val="minMax"/>
          <c:max val="0.70000000000000007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6442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19261238535360498"/>
          <c:y val="9.4099799887497532E-2"/>
          <c:w val="0.74826875871855059"/>
          <c:h val="0.68790861548128013"/>
        </c:manualLayout>
      </c:layout>
      <c:scatterChart>
        <c:scatterStyle val="smoothMarker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NW'!$M$64:$M$72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NW'!$N$64:$N$72</c:f>
              <c:numCache>
                <c:formatCode>General</c:formatCode>
                <c:ptCount val="9"/>
                <c:pt idx="0">
                  <c:v>0.05</c:v>
                </c:pt>
                <c:pt idx="1">
                  <c:v>0.1</c:v>
                </c:pt>
                <c:pt idx="2">
                  <c:v>0.14000000000000001</c:v>
                </c:pt>
                <c:pt idx="3">
                  <c:v>0.18000000000000002</c:v>
                </c:pt>
                <c:pt idx="4">
                  <c:v>0.22</c:v>
                </c:pt>
                <c:pt idx="5">
                  <c:v>0.25</c:v>
                </c:pt>
                <c:pt idx="6">
                  <c:v>0.30000000000000004</c:v>
                </c:pt>
                <c:pt idx="7">
                  <c:v>0.35000000000000003</c:v>
                </c:pt>
                <c:pt idx="8">
                  <c:v>0.38000000000000006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D22-4EC6-9F74-799D13741424}"/>
            </c:ext>
          </c:extLst>
        </c:ser>
        <c:dLbls/>
        <c:axId val="180118656"/>
        <c:axId val="180120192"/>
      </c:scatterChart>
      <c:valAx>
        <c:axId val="180118656"/>
        <c:scaling>
          <c:orientation val="minMax"/>
          <c:max val="6000"/>
          <c:min val="200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0120192"/>
        <c:crosses val="autoZero"/>
        <c:crossBetween val="midCat"/>
        <c:majorUnit val="1000"/>
      </c:valAx>
      <c:valAx>
        <c:axId val="180120192"/>
        <c:scaling>
          <c:orientation val="minMax"/>
          <c:max val="0.70000000000000007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01186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18276762402088773"/>
          <c:y val="0.1018346620072076"/>
          <c:w val="0.76071806653204987"/>
          <c:h val="0.68167330722144859"/>
        </c:manualLayout>
      </c:layout>
      <c:scatterChart>
        <c:scatterStyle val="smoothMarker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NW'!$O$64:$O$72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NW'!$P$64:$P$72</c:f>
              <c:numCache>
                <c:formatCode>General</c:formatCode>
                <c:ptCount val="9"/>
                <c:pt idx="0">
                  <c:v>4.0000000000000008E-2</c:v>
                </c:pt>
                <c:pt idx="1">
                  <c:v>0.1</c:v>
                </c:pt>
                <c:pt idx="2">
                  <c:v>0.12000000000000001</c:v>
                </c:pt>
                <c:pt idx="3">
                  <c:v>0.15000000000000002</c:v>
                </c:pt>
                <c:pt idx="4">
                  <c:v>0.17</c:v>
                </c:pt>
                <c:pt idx="5">
                  <c:v>0.24000000000000002</c:v>
                </c:pt>
                <c:pt idx="6">
                  <c:v>0.29000000000000004</c:v>
                </c:pt>
                <c:pt idx="7">
                  <c:v>0.31000000000000005</c:v>
                </c:pt>
                <c:pt idx="8">
                  <c:v>0.36000000000000004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A292-43AB-844B-30AFAAE8ACBE}"/>
            </c:ext>
          </c:extLst>
        </c:ser>
        <c:dLbls/>
        <c:axId val="180152192"/>
        <c:axId val="180153728"/>
      </c:scatterChart>
      <c:valAx>
        <c:axId val="180152192"/>
        <c:scaling>
          <c:orientation val="minMax"/>
          <c:max val="6000"/>
          <c:min val="200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0153728"/>
        <c:crosses val="autoZero"/>
        <c:crossBetween val="midCat"/>
        <c:majorUnit val="1000"/>
      </c:valAx>
      <c:valAx>
        <c:axId val="180153728"/>
        <c:scaling>
          <c:orientation val="minMax"/>
          <c:max val="0.70000000000000007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01521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1951871657754011"/>
          <c:y val="8.7398391898234354E-2"/>
          <c:w val="0.74629982423936614"/>
          <c:h val="0.67449049968380059"/>
        </c:manualLayout>
      </c:layout>
      <c:scatterChart>
        <c:scatterStyle val="smoothMarker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NW'!$Q$64:$Q$72</c:f>
              <c:numCache>
                <c:formatCode>General</c:formatCode>
                <c:ptCount val="9"/>
                <c:pt idx="0">
                  <c:v>2000</c:v>
                </c:pt>
                <c:pt idx="1">
                  <c:v>2500</c:v>
                </c:pt>
                <c:pt idx="2">
                  <c:v>3000</c:v>
                </c:pt>
                <c:pt idx="3">
                  <c:v>3500</c:v>
                </c:pt>
                <c:pt idx="4">
                  <c:v>4000</c:v>
                </c:pt>
                <c:pt idx="5">
                  <c:v>4500</c:v>
                </c:pt>
                <c:pt idx="6">
                  <c:v>5000</c:v>
                </c:pt>
                <c:pt idx="7">
                  <c:v>5500</c:v>
                </c:pt>
                <c:pt idx="8">
                  <c:v>6000</c:v>
                </c:pt>
              </c:numCache>
            </c:numRef>
          </c:xVal>
          <c:yVal>
            <c:numRef>
              <c:f>'Daten NW'!$R$64:$R$72</c:f>
              <c:numCache>
                <c:formatCode>General</c:formatCode>
                <c:ptCount val="9"/>
                <c:pt idx="0">
                  <c:v>0.05</c:v>
                </c:pt>
                <c:pt idx="1">
                  <c:v>9.0000000000000011E-2</c:v>
                </c:pt>
                <c:pt idx="2">
                  <c:v>0.13</c:v>
                </c:pt>
                <c:pt idx="3">
                  <c:v>0.15000000000000002</c:v>
                </c:pt>
                <c:pt idx="4">
                  <c:v>0.18000000000000002</c:v>
                </c:pt>
                <c:pt idx="5">
                  <c:v>0.21000000000000002</c:v>
                </c:pt>
                <c:pt idx="6">
                  <c:v>0.28000000000000008</c:v>
                </c:pt>
                <c:pt idx="7">
                  <c:v>0.36000000000000004</c:v>
                </c:pt>
                <c:pt idx="8">
                  <c:v>0.44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791-40FB-B806-9745E1AE7058}"/>
            </c:ext>
          </c:extLst>
        </c:ser>
        <c:dLbls/>
        <c:axId val="186477184"/>
        <c:axId val="186495360"/>
      </c:scatterChart>
      <c:valAx>
        <c:axId val="186477184"/>
        <c:scaling>
          <c:orientation val="minMax"/>
          <c:max val="6000"/>
          <c:min val="2000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6495360"/>
        <c:crosses val="autoZero"/>
        <c:crossBetween val="midCat"/>
        <c:majorUnit val="1000"/>
      </c:valAx>
      <c:valAx>
        <c:axId val="186495360"/>
        <c:scaling>
          <c:orientation val="minMax"/>
          <c:max val="0.70000000000000007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lang="fr-F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864771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pPr/>
              <a:t>5-10-2023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697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pPr/>
              <a:t>5/10/2023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pPr/>
              <a:t>05-10-23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12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:a16="http://schemas.microsoft.com/office/drawing/2014/main" xmlns="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>
                <a:latin typeface="Klavika Lt" panose="02000000000000000000" pitchFamily="50" charset="0"/>
              </a:rPr>
              <a:t>NW25 3/4”</a:t>
            </a:r>
            <a:endParaRPr lang="nl-NL" sz="1562" dirty="0">
              <a:latin typeface="Klavika Lt" panose="02000000000000000000" pitchFamily="50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81115868-34EE-7E46-9426-192C737AFE4D}"/>
              </a:ext>
            </a:extLst>
          </p:cNvPr>
          <p:cNvSpPr/>
          <p:nvPr/>
        </p:nvSpPr>
        <p:spPr>
          <a:xfrm>
            <a:off x="749930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xmlns="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xmlns="" id="{34EE8F4A-6BE1-1249-8671-167D2D42A9F3}"/>
              </a:ext>
            </a:extLst>
          </p:cNvPr>
          <p:cNvSpPr/>
          <p:nvPr/>
        </p:nvSpPr>
        <p:spPr>
          <a:xfrm>
            <a:off x="747427" y="403814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xmlns="" id="{F25FFA90-4175-354E-A426-C5298132EBD6}"/>
              </a:ext>
            </a:extLst>
          </p:cNvPr>
          <p:cNvSpPr/>
          <p:nvPr/>
        </p:nvSpPr>
        <p:spPr>
          <a:xfrm>
            <a:off x="3842454" y="402750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xmlns="" id="{27A97A75-87F9-5842-ADB1-199AB98BE305}"/>
              </a:ext>
            </a:extLst>
          </p:cNvPr>
          <p:cNvSpPr/>
          <p:nvPr/>
        </p:nvSpPr>
        <p:spPr>
          <a:xfrm>
            <a:off x="749930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xmlns="" id="{CF758FA5-8E03-1D4A-B41E-0736F452DBBD}"/>
              </a:ext>
            </a:extLst>
          </p:cNvPr>
          <p:cNvSpPr/>
          <p:nvPr/>
        </p:nvSpPr>
        <p:spPr>
          <a:xfrm>
            <a:off x="3842454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26" name="Rechthoekige driehoek 25">
            <a:extLst>
              <a:ext uri="{FF2B5EF4-FFF2-40B4-BE49-F238E27FC236}">
                <a16:creationId xmlns:a16="http://schemas.microsoft.com/office/drawing/2014/main" xmlns="" id="{20223AAC-965D-EB43-B0D7-DBCDDB579D73}"/>
              </a:ext>
            </a:extLst>
          </p:cNvPr>
          <p:cNvSpPr/>
          <p:nvPr/>
        </p:nvSpPr>
        <p:spPr>
          <a:xfrm>
            <a:off x="3850418" y="3429529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7" name="Rechthoekige driehoek 26">
            <a:extLst>
              <a:ext uri="{FF2B5EF4-FFF2-40B4-BE49-F238E27FC236}">
                <a16:creationId xmlns:a16="http://schemas.microsoft.com/office/drawing/2014/main" xmlns="" id="{DD762530-CE80-3A42-8444-C93EC9E4BF9D}"/>
              </a:ext>
            </a:extLst>
          </p:cNvPr>
          <p:cNvSpPr/>
          <p:nvPr/>
        </p:nvSpPr>
        <p:spPr>
          <a:xfrm>
            <a:off x="760715" y="5139217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8" name="Rechthoekige driehoek 27">
            <a:extLst>
              <a:ext uri="{FF2B5EF4-FFF2-40B4-BE49-F238E27FC236}">
                <a16:creationId xmlns:a16="http://schemas.microsoft.com/office/drawing/2014/main" xmlns="" id="{243D51D9-CF41-F149-A717-666854CF5ACA}"/>
              </a:ext>
            </a:extLst>
          </p:cNvPr>
          <p:cNvSpPr/>
          <p:nvPr/>
        </p:nvSpPr>
        <p:spPr>
          <a:xfrm>
            <a:off x="3851591" y="513819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9" name="Rechthoekige driehoek 28">
            <a:extLst>
              <a:ext uri="{FF2B5EF4-FFF2-40B4-BE49-F238E27FC236}">
                <a16:creationId xmlns:a16="http://schemas.microsoft.com/office/drawing/2014/main" xmlns="" id="{761D1E02-34BC-2847-8F24-D16B30EDE71A}"/>
              </a:ext>
            </a:extLst>
          </p:cNvPr>
          <p:cNvSpPr/>
          <p:nvPr/>
        </p:nvSpPr>
        <p:spPr>
          <a:xfrm>
            <a:off x="749933" y="6838295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31" name="Rechthoekige driehoek 30">
            <a:extLst>
              <a:ext uri="{FF2B5EF4-FFF2-40B4-BE49-F238E27FC236}">
                <a16:creationId xmlns:a16="http://schemas.microsoft.com/office/drawing/2014/main" xmlns="" id="{688A2E3C-C229-B143-AC3F-ACA18E6FD975}"/>
              </a:ext>
            </a:extLst>
          </p:cNvPr>
          <p:cNvSpPr/>
          <p:nvPr/>
        </p:nvSpPr>
        <p:spPr>
          <a:xfrm>
            <a:off x="3842460" y="6835771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5" name="Rechthoekige driehoek 24">
            <a:extLst>
              <a:ext uri="{FF2B5EF4-FFF2-40B4-BE49-F238E27FC236}">
                <a16:creationId xmlns:a16="http://schemas.microsoft.com/office/drawing/2014/main" xmlns="" id="{6E66F445-DC8B-6B4E-AA3E-2D8161BC2AC8}"/>
              </a:ext>
            </a:extLst>
          </p:cNvPr>
          <p:cNvSpPr/>
          <p:nvPr/>
        </p:nvSpPr>
        <p:spPr>
          <a:xfrm>
            <a:off x="759007" y="342881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xmlns="" id="{78168E8F-B2E0-3A42-9A1D-71394A4BDB8D}"/>
              </a:ext>
            </a:extLst>
          </p:cNvPr>
          <p:cNvSpPr txBox="1"/>
          <p:nvPr/>
        </p:nvSpPr>
        <p:spPr>
          <a:xfrm>
            <a:off x="623562" y="1677950"/>
            <a:ext cx="6280039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perdas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xmlns="" id="{91F8081D-9BE0-FC41-A3D1-416029BC31D8}"/>
              </a:ext>
            </a:extLst>
          </p:cNvPr>
          <p:cNvSpPr/>
          <p:nvPr/>
        </p:nvSpPr>
        <p:spPr>
          <a:xfrm>
            <a:off x="749930" y="743536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xmlns="" id="{E9F3CE32-CC2A-6D4D-ABF9-1212279DB6EC}"/>
              </a:ext>
            </a:extLst>
          </p:cNvPr>
          <p:cNvSpPr/>
          <p:nvPr/>
        </p:nvSpPr>
        <p:spPr>
          <a:xfrm>
            <a:off x="3842454" y="743536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3" name="Rechthoekige driehoek 32">
            <a:extLst>
              <a:ext uri="{FF2B5EF4-FFF2-40B4-BE49-F238E27FC236}">
                <a16:creationId xmlns:a16="http://schemas.microsoft.com/office/drawing/2014/main" xmlns="" id="{A40F0482-3EA9-4046-824C-1E97300AE843}"/>
              </a:ext>
            </a:extLst>
          </p:cNvPr>
          <p:cNvSpPr/>
          <p:nvPr/>
        </p:nvSpPr>
        <p:spPr>
          <a:xfrm>
            <a:off x="760372" y="8536990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35" name="Rechthoekige driehoek 34">
            <a:extLst>
              <a:ext uri="{FF2B5EF4-FFF2-40B4-BE49-F238E27FC236}">
                <a16:creationId xmlns:a16="http://schemas.microsoft.com/office/drawing/2014/main" xmlns="" id="{0DADFB5A-1AFD-104A-B5B8-CD63E226FFAB}"/>
              </a:ext>
            </a:extLst>
          </p:cNvPr>
          <p:cNvSpPr/>
          <p:nvPr/>
        </p:nvSpPr>
        <p:spPr>
          <a:xfrm>
            <a:off x="3842460" y="8537916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8771" y="3686996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1µm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9393" y="3683339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5µm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3136" y="5398001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10µm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85283" y="538543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25µm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9326" y="708657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50µm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81917" y="7109575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100µm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4074" y="8813159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150µm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82158" y="8800060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300µm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3432587" y="4442449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38946" y="538678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428886" y="6138415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35246" y="7082747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3436748" y="784524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43108" y="8789578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8383" y="2737231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44743" y="3681569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39100" y="444172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45460" y="538606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35399" y="613769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41759" y="708203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343261" y="784452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949620" y="8788862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9570096"/>
              </p:ext>
            </p:extLst>
          </p:nvPr>
        </p:nvGraphicFramePr>
        <p:xfrm>
          <a:off x="791688" y="2380768"/>
          <a:ext cx="2950214" cy="1405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4" name="Chart 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97495360"/>
              </p:ext>
            </p:extLst>
          </p:nvPr>
        </p:nvGraphicFramePr>
        <p:xfrm>
          <a:off x="3854141" y="2301622"/>
          <a:ext cx="3015108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5" name="Chart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3123930"/>
              </p:ext>
            </p:extLst>
          </p:nvPr>
        </p:nvGraphicFramePr>
        <p:xfrm>
          <a:off x="775665" y="3958912"/>
          <a:ext cx="2967573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6" name="Chart 7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26629808"/>
              </p:ext>
            </p:extLst>
          </p:nvPr>
        </p:nvGraphicFramePr>
        <p:xfrm>
          <a:off x="3893766" y="4042244"/>
          <a:ext cx="2930432" cy="149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7" name="Chart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02117328"/>
              </p:ext>
            </p:extLst>
          </p:nvPr>
        </p:nvGraphicFramePr>
        <p:xfrm>
          <a:off x="756791" y="5720907"/>
          <a:ext cx="2929154" cy="1655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8" name="Chart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97859869"/>
              </p:ext>
            </p:extLst>
          </p:nvPr>
        </p:nvGraphicFramePr>
        <p:xfrm>
          <a:off x="3957405" y="5729250"/>
          <a:ext cx="2818416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79" name="Chart 7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61657111"/>
              </p:ext>
            </p:extLst>
          </p:nvPr>
        </p:nvGraphicFramePr>
        <p:xfrm>
          <a:off x="738362" y="7394918"/>
          <a:ext cx="2948302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80" name="Chart 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99099006"/>
              </p:ext>
            </p:extLst>
          </p:nvPr>
        </p:nvGraphicFramePr>
        <p:xfrm>
          <a:off x="3928214" y="7425468"/>
          <a:ext cx="2847600" cy="156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68" name="Image 6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70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pPr/>
              <a:t>1</a:t>
            </a:fld>
            <a:endParaRPr lang="nl-BE"/>
          </a:p>
        </p:txBody>
      </p:sp>
      <p:sp>
        <p:nvSpPr>
          <p:cNvPr id="69" name="ZoneTexte 68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78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5574</TotalTime>
  <Words>113</Words>
  <Application>Microsoft Office PowerPoint</Application>
  <PresentationFormat>Προσαρμογή</PresentationFormat>
  <Paragraphs>32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1_Conception personnalisée</vt:lpstr>
      <vt:lpstr>Office Theme</vt:lpstr>
      <vt:lpstr>Conception personnalisée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stergioskotoulas@gmail.com</cp:lastModifiedBy>
  <cp:revision>292</cp:revision>
  <cp:lastPrinted>2020-01-07T11:18:14Z</cp:lastPrinted>
  <dcterms:created xsi:type="dcterms:W3CDTF">2017-10-18T16:41:41Z</dcterms:created>
  <dcterms:modified xsi:type="dcterms:W3CDTF">2023-10-05T16:41:34Z</dcterms:modified>
</cp:coreProperties>
</file>